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3" r:id="rId4"/>
    <p:sldId id="279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4" r:id="rId19"/>
    <p:sldId id="275" r:id="rId20"/>
    <p:sldId id="276" r:id="rId21"/>
    <p:sldId id="272" r:id="rId22"/>
    <p:sldId id="273" r:id="rId23"/>
    <p:sldId id="278" r:id="rId24"/>
    <p:sldId id="271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F2B40-9D14-4398-8AF0-1323F1344247}" v="293" dt="2025-11-21T08:37:19.022"/>
    <p1510:client id="{BF2BB555-1D09-4131-AFBB-21EBD7537245}" v="1" dt="2025-11-21T09:45:27.092"/>
    <p1510:client id="{FAD3AC3A-E7D6-2B08-7A01-1B40623154C9}" v="19" dt="2025-11-20T11:00:04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Eichild Schmidt" userId="S::jonei_dtu.dk#ext#@studntnu.onmicrosoft.com::44c74404-42d3-496e-b5bc-8701e3bbdcc0" providerId="AD" clId="Web-{F3E4269D-FAD0-4799-32B4-EC37E95DEFEB}"/>
    <pc:docChg chg="sldOrd">
      <pc:chgData name="Jonathan Eichild Schmidt" userId="S::jonei_dtu.dk#ext#@studntnu.onmicrosoft.com::44c74404-42d3-496e-b5bc-8701e3bbdcc0" providerId="AD" clId="Web-{F3E4269D-FAD0-4799-32B4-EC37E95DEFEB}" dt="2025-11-18T10:54:02.377" v="1"/>
      <pc:docMkLst>
        <pc:docMk/>
      </pc:docMkLst>
      <pc:sldChg chg="ord">
        <pc:chgData name="Jonathan Eichild Schmidt" userId="S::jonei_dtu.dk#ext#@studntnu.onmicrosoft.com::44c74404-42d3-496e-b5bc-8701e3bbdcc0" providerId="AD" clId="Web-{F3E4269D-FAD0-4799-32B4-EC37E95DEFEB}" dt="2025-11-18T10:54:02.377" v="1"/>
        <pc:sldMkLst>
          <pc:docMk/>
          <pc:sldMk cId="671004194" sldId="277"/>
        </pc:sldMkLst>
      </pc:sldChg>
    </pc:docChg>
  </pc:docChgLst>
  <pc:docChgLst>
    <pc:chgData name="David Odd Erik Fürst Standal" userId="0ab1833e-ef5d-49b5-a645-4b106146cc45" providerId="ADAL" clId="{801F479F-75FC-4AF9-B61B-B3B7E75A2FC9}"/>
    <pc:docChg chg="undo custSel addSld delSld modSld">
      <pc:chgData name="David Odd Erik Fürst Standal" userId="0ab1833e-ef5d-49b5-a645-4b106146cc45" providerId="ADAL" clId="{801F479F-75FC-4AF9-B61B-B3B7E75A2FC9}" dt="2025-11-21T08:37:31.316" v="320" actId="790"/>
      <pc:docMkLst>
        <pc:docMk/>
      </pc:docMkLst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623750269" sldId="256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623750269" sldId="256"/>
            <ac:spMk id="2" creationId="{A53895AC-53EB-9DD3-7594-E2F6796CA182}"/>
          </ac:spMkLst>
        </pc:spChg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623750269" sldId="256"/>
            <ac:spMk id="3" creationId="{6F7516F5-0919-11DA-D07E-AC37FA4F6619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3437989889" sldId="257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3437989889" sldId="257"/>
            <ac:spMk id="2" creationId="{0AC34BBA-3865-E7C4-259F-9956DFFC22FD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277737861" sldId="258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277737861" sldId="258"/>
            <ac:spMk id="2" creationId="{2B987284-229B-7899-1513-2E32EBFA741E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3371437337" sldId="259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3371437337" sldId="259"/>
            <ac:spMk id="2" creationId="{722DB7EC-48AE-6EC1-1ED6-E232089AB0A8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1365958926" sldId="260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365958926" sldId="260"/>
            <ac:spMk id="2" creationId="{8DA62B28-2ED3-D522-E697-7ACFEA2A3D86}"/>
          </ac:spMkLst>
        </pc:spChg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365958926" sldId="260"/>
            <ac:spMk id="3" creationId="{E6924968-0BC5-653D-2F5F-C07CCEF7E990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415249394" sldId="261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5249394" sldId="261"/>
            <ac:spMk id="2" creationId="{125153A5-B9A9-680B-BA0F-E0351DF8DE02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4147884669" sldId="262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47884669" sldId="262"/>
            <ac:spMk id="2" creationId="{A8294037-EB52-FDDF-BFED-C0C254B04A12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3856283930" sldId="263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3856283930" sldId="263"/>
            <ac:spMk id="2" creationId="{99CB43A2-8583-D366-43E3-BEB2BC86D765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949360429" sldId="264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949360429" sldId="264"/>
            <ac:spMk id="2" creationId="{A5EDA5F5-A1C0-968A-5BCF-91932E2D027F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876111165" sldId="265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876111165" sldId="265"/>
            <ac:spMk id="2" creationId="{16ACAA86-FB4D-6546-1477-A05B8E1EB653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743470741" sldId="266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743470741" sldId="266"/>
            <ac:spMk id="2" creationId="{2BD57170-B182-5EF3-462E-6FEA12C667C6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004018345" sldId="267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004018345" sldId="267"/>
            <ac:spMk id="2" creationId="{DD7C3132-FD60-DE13-BDF4-3F3B19C7B0F6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1232662658" sldId="268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232662658" sldId="268"/>
            <ac:spMk id="2" creationId="{B73E6C6F-39D9-6343-393F-BB6BADAB26DE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098025756" sldId="269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098025756" sldId="269"/>
            <ac:spMk id="2" creationId="{4FDC512A-0339-67A4-ABB1-6CEC8C23355A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1214614003" sldId="270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214614003" sldId="270"/>
            <ac:spMk id="2" creationId="{54044604-F41E-BAAB-0E7A-46856195A8B0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3806234811" sldId="271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3806234811" sldId="271"/>
            <ac:spMk id="2" creationId="{A1BDEF61-F5A2-0291-6977-CF2568DCB885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814640080" sldId="272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814640080" sldId="272"/>
            <ac:spMk id="2" creationId="{6AF98D07-4CDB-7087-D5B0-84E59D3F0244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3591630007" sldId="273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3591630007" sldId="273"/>
            <ac:spMk id="2" creationId="{5EA4BC87-7B16-B957-E657-B9E11A4D1412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1776960180" sldId="274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776960180" sldId="274"/>
            <ac:spMk id="2" creationId="{0EBEFBB2-84DF-6BA3-CC39-5E7AECC86597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1966584833" sldId="275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1966584833" sldId="275"/>
            <ac:spMk id="2" creationId="{88A6971B-5C82-AB98-4C3B-1994AF695909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291684351" sldId="276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291684351" sldId="276"/>
            <ac:spMk id="2" creationId="{60969915-5730-225E-307E-0303AA2560AC}"/>
          </ac:spMkLst>
        </pc:spChg>
      </pc:sldChg>
      <pc:sldChg chg="modSp mod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671004194" sldId="277"/>
        </pc:sldMkLst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671004194" sldId="277"/>
            <ac:spMk id="2" creationId="{CA16236F-8C49-8382-F6D2-FD129147B83A}"/>
          </ac:spMkLst>
        </pc:spChg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671004194" sldId="277"/>
            <ac:spMk id="3" creationId="{415C49B6-7CCC-9DE7-8D57-AB9EB2B69162}"/>
          </ac:spMkLst>
        </pc:spChg>
        <pc:spChg chg="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671004194" sldId="277"/>
            <ac:spMk id="6" creationId="{FFDD4FC0-2700-E422-4DAF-8E4EA72FA2F3}"/>
          </ac:spMkLst>
        </pc:spChg>
      </pc:sldChg>
      <pc:sldChg chg="new del">
        <pc:chgData name="David Odd Erik Fürst Standal" userId="0ab1833e-ef5d-49b5-a645-4b106146cc45" providerId="ADAL" clId="{801F479F-75FC-4AF9-B61B-B3B7E75A2FC9}" dt="2025-11-21T07:53:28.069" v="1" actId="47"/>
        <pc:sldMkLst>
          <pc:docMk/>
          <pc:sldMk cId="1952328620" sldId="278"/>
        </pc:sldMkLst>
      </pc:sldChg>
      <pc:sldChg chg="addSp delSp modSp add mod modClrScheme chgLayout">
        <pc:chgData name="David Odd Erik Fürst Standal" userId="0ab1833e-ef5d-49b5-a645-4b106146cc45" providerId="ADAL" clId="{801F479F-75FC-4AF9-B61B-B3B7E75A2FC9}" dt="2025-11-21T08:37:31.316" v="320" actId="790"/>
        <pc:sldMkLst>
          <pc:docMk/>
          <pc:sldMk cId="4182766218" sldId="278"/>
        </pc:sldMkLst>
        <pc:spChg chg="del mod ord">
          <ac:chgData name="David Odd Erik Fürst Standal" userId="0ab1833e-ef5d-49b5-a645-4b106146cc45" providerId="ADAL" clId="{801F479F-75FC-4AF9-B61B-B3B7E75A2FC9}" dt="2025-11-21T07:54:58.042" v="25" actId="700"/>
          <ac:spMkLst>
            <pc:docMk/>
            <pc:sldMk cId="4182766218" sldId="278"/>
            <ac:spMk id="2" creationId="{C62E499F-BF2A-3694-ACD7-81FB1C671F2B}"/>
          </ac:spMkLst>
        </pc:spChg>
        <pc:spChg chg="add del mod ord">
          <ac:chgData name="David Odd Erik Fürst Standal" userId="0ab1833e-ef5d-49b5-a645-4b106146cc45" providerId="ADAL" clId="{801F479F-75FC-4AF9-B61B-B3B7E75A2FC9}" dt="2025-11-21T07:53:39.855" v="4" actId="700"/>
          <ac:spMkLst>
            <pc:docMk/>
            <pc:sldMk cId="4182766218" sldId="278"/>
            <ac:spMk id="3" creationId="{2D853B55-494D-823B-C55A-F8729C0F6A5D}"/>
          </ac:spMkLst>
        </pc:spChg>
        <pc:spChg chg="add del mod ord">
          <ac:chgData name="David Odd Erik Fürst Standal" userId="0ab1833e-ef5d-49b5-a645-4b106146cc45" providerId="ADAL" clId="{801F479F-75FC-4AF9-B61B-B3B7E75A2FC9}" dt="2025-11-21T07:53:39.855" v="4" actId="700"/>
          <ac:spMkLst>
            <pc:docMk/>
            <pc:sldMk cId="4182766218" sldId="278"/>
            <ac:spMk id="4" creationId="{558CB7E8-D027-4B2C-8E91-3971D79D701F}"/>
          </ac:spMkLst>
        </pc:spChg>
        <pc:spChg chg="add del mod ord">
          <ac:chgData name="David Odd Erik Fürst Standal" userId="0ab1833e-ef5d-49b5-a645-4b106146cc45" providerId="ADAL" clId="{801F479F-75FC-4AF9-B61B-B3B7E75A2FC9}" dt="2025-11-21T07:53:39.855" v="4" actId="700"/>
          <ac:spMkLst>
            <pc:docMk/>
            <pc:sldMk cId="4182766218" sldId="278"/>
            <ac:spMk id="7" creationId="{A4119E66-9A70-9229-1A2F-8926DD867A98}"/>
          </ac:spMkLst>
        </pc:spChg>
        <pc:spChg chg="add del mod ord">
          <ac:chgData name="David Odd Erik Fürst Standal" userId="0ab1833e-ef5d-49b5-a645-4b106146cc45" providerId="ADAL" clId="{801F479F-75FC-4AF9-B61B-B3B7E75A2FC9}" dt="2025-11-21T07:54:58.042" v="25" actId="700"/>
          <ac:spMkLst>
            <pc:docMk/>
            <pc:sldMk cId="4182766218" sldId="278"/>
            <ac:spMk id="8" creationId="{A76ED793-9090-68E9-4ADB-BC2FD82444A1}"/>
          </ac:spMkLst>
        </pc:spChg>
        <pc:spChg chg="add 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9" creationId="{E80E3DFC-63EE-6ECE-FB2F-5C2D22EA849E}"/>
          </ac:spMkLst>
        </pc:spChg>
        <pc:spChg chg="add mod or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0" creationId="{38B9DD7A-B57E-F30D-7DE1-9B1BA5391848}"/>
          </ac:spMkLst>
        </pc:spChg>
        <pc:spChg chg="add mod or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1" creationId="{8C85662D-B0EF-59A4-F602-7F00F015A07C}"/>
          </ac:spMkLst>
        </pc:spChg>
        <pc:spChg chg="add mod or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2" creationId="{2A2B1FE1-4A8E-987E-999B-9A633ABC6CF1}"/>
          </ac:spMkLst>
        </pc:spChg>
        <pc:spChg chg="add mod or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3" creationId="{40B63BF0-F38A-FAF5-ED68-A5AF86581CA9}"/>
          </ac:spMkLst>
        </pc:spChg>
        <pc:spChg chg="add 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4" creationId="{A0001946-FEB2-11B9-DA98-CC7DD24C3334}"/>
          </ac:spMkLst>
        </pc:spChg>
        <pc:spChg chg="add 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8" creationId="{1D562370-1828-711B-7537-7B25FBEDE8A1}"/>
          </ac:spMkLst>
        </pc:spChg>
        <pc:spChg chg="add mod">
          <ac:chgData name="David Odd Erik Fürst Standal" userId="0ab1833e-ef5d-49b5-a645-4b106146cc45" providerId="ADAL" clId="{801F479F-75FC-4AF9-B61B-B3B7E75A2FC9}" dt="2025-11-21T08:37:31.316" v="320" actId="790"/>
          <ac:spMkLst>
            <pc:docMk/>
            <pc:sldMk cId="4182766218" sldId="278"/>
            <ac:spMk id="19" creationId="{13DAA0C5-1C3B-3CCD-450E-7C00AFCE1B2C}"/>
          </ac:spMkLst>
        </pc:spChg>
        <pc:picChg chg="mod ord">
          <ac:chgData name="David Odd Erik Fürst Standal" userId="0ab1833e-ef5d-49b5-a645-4b106146cc45" providerId="ADAL" clId="{801F479F-75FC-4AF9-B61B-B3B7E75A2FC9}" dt="2025-11-21T07:56:15.905" v="81" actId="167"/>
          <ac:picMkLst>
            <pc:docMk/>
            <pc:sldMk cId="4182766218" sldId="278"/>
            <ac:picMk id="5" creationId="{5CEF6E73-5E39-E8DE-F8D6-1BE3DE02522E}"/>
          </ac:picMkLst>
        </pc:picChg>
        <pc:picChg chg="del">
          <ac:chgData name="David Odd Erik Fürst Standal" userId="0ab1833e-ef5d-49b5-a645-4b106146cc45" providerId="ADAL" clId="{801F479F-75FC-4AF9-B61B-B3B7E75A2FC9}" dt="2025-11-21T07:53:41.270" v="5" actId="478"/>
          <ac:picMkLst>
            <pc:docMk/>
            <pc:sldMk cId="4182766218" sldId="278"/>
            <ac:picMk id="6" creationId="{066437FF-17D1-2E40-472C-C4BB148303FE}"/>
          </ac:picMkLst>
        </pc:picChg>
        <pc:picChg chg="add mod">
          <ac:chgData name="David Odd Erik Fürst Standal" userId="0ab1833e-ef5d-49b5-a645-4b106146cc45" providerId="ADAL" clId="{801F479F-75FC-4AF9-B61B-B3B7E75A2FC9}" dt="2025-11-21T07:55:38.125" v="74" actId="571"/>
          <ac:picMkLst>
            <pc:docMk/>
            <pc:sldMk cId="4182766218" sldId="278"/>
            <ac:picMk id="15" creationId="{C29FA7DB-AED2-B13F-7D85-745C392F6386}"/>
          </ac:picMkLst>
        </pc:picChg>
        <pc:picChg chg="add mod">
          <ac:chgData name="David Odd Erik Fürst Standal" userId="0ab1833e-ef5d-49b5-a645-4b106146cc45" providerId="ADAL" clId="{801F479F-75FC-4AF9-B61B-B3B7E75A2FC9}" dt="2025-11-21T07:55:45.500" v="76"/>
          <ac:picMkLst>
            <pc:docMk/>
            <pc:sldMk cId="4182766218" sldId="278"/>
            <ac:picMk id="16" creationId="{D5B35729-5187-91E0-CAEA-2E5FB9E39535}"/>
          </ac:picMkLst>
        </pc:picChg>
        <pc:picChg chg="add mod">
          <ac:chgData name="David Odd Erik Fürst Standal" userId="0ab1833e-ef5d-49b5-a645-4b106146cc45" providerId="ADAL" clId="{801F479F-75FC-4AF9-B61B-B3B7E75A2FC9}" dt="2025-11-21T07:55:50.948" v="78" actId="571"/>
          <ac:picMkLst>
            <pc:docMk/>
            <pc:sldMk cId="4182766218" sldId="278"/>
            <ac:picMk id="17" creationId="{1AC6717F-EB19-C2A4-8907-2371B6396D3A}"/>
          </ac:picMkLst>
        </pc:picChg>
      </pc:sldChg>
    </pc:docChg>
  </pc:docChgLst>
  <pc:docChgLst>
    <pc:chgData name="Terje Haugland Jacobsson" userId="1bc43029-09d5-41ea-82fb-d9bb86dfe89d" providerId="ADAL" clId="{1E93CF47-9A7A-4402-9751-F9893801806A}"/>
    <pc:docChg chg="custSel addSld modSld">
      <pc:chgData name="Terje Haugland Jacobsson" userId="1bc43029-09d5-41ea-82fb-d9bb86dfe89d" providerId="ADAL" clId="{1E93CF47-9A7A-4402-9751-F9893801806A}" dt="2025-11-21T09:54:31.884" v="8" actId="1076"/>
      <pc:docMkLst>
        <pc:docMk/>
      </pc:docMkLst>
      <pc:sldChg chg="addSp modSp mod">
        <pc:chgData name="Terje Haugland Jacobsson" userId="1bc43029-09d5-41ea-82fb-d9bb86dfe89d" providerId="ADAL" clId="{1E93CF47-9A7A-4402-9751-F9893801806A}" dt="2025-11-21T09:54:31.884" v="8" actId="1076"/>
        <pc:sldMkLst>
          <pc:docMk/>
          <pc:sldMk cId="3437989889" sldId="257"/>
        </pc:sldMkLst>
        <pc:spChg chg="mod">
          <ac:chgData name="Terje Haugland Jacobsson" userId="1bc43029-09d5-41ea-82fb-d9bb86dfe89d" providerId="ADAL" clId="{1E93CF47-9A7A-4402-9751-F9893801806A}" dt="2025-11-21T09:54:22.159" v="4" actId="1076"/>
          <ac:spMkLst>
            <pc:docMk/>
            <pc:sldMk cId="3437989889" sldId="257"/>
            <ac:spMk id="2" creationId="{0AC34BBA-3865-E7C4-259F-9956DFFC22FD}"/>
          </ac:spMkLst>
        </pc:spChg>
        <pc:picChg chg="add mod">
          <ac:chgData name="Terje Haugland Jacobsson" userId="1bc43029-09d5-41ea-82fb-d9bb86dfe89d" providerId="ADAL" clId="{1E93CF47-9A7A-4402-9751-F9893801806A}" dt="2025-11-21T09:54:31.884" v="8" actId="1076"/>
          <ac:picMkLst>
            <pc:docMk/>
            <pc:sldMk cId="3437989889" sldId="257"/>
            <ac:picMk id="5" creationId="{E1B679E5-FD0A-4608-0185-7BA7C6E630F2}"/>
          </ac:picMkLst>
        </pc:picChg>
      </pc:sldChg>
      <pc:sldChg chg="addSp delSp modSp mod">
        <pc:chgData name="Terje Haugland Jacobsson" userId="1bc43029-09d5-41ea-82fb-d9bb86dfe89d" providerId="ADAL" clId="{1E93CF47-9A7A-4402-9751-F9893801806A}" dt="2025-11-21T09:45:43.073" v="3" actId="1076"/>
        <pc:sldMkLst>
          <pc:docMk/>
          <pc:sldMk cId="3856283930" sldId="263"/>
        </pc:sldMkLst>
        <pc:spChg chg="add del mod">
          <ac:chgData name="Terje Haugland Jacobsson" userId="1bc43029-09d5-41ea-82fb-d9bb86dfe89d" providerId="ADAL" clId="{1E93CF47-9A7A-4402-9751-F9893801806A}" dt="2025-11-21T09:45:40.535" v="2" actId="22"/>
          <ac:spMkLst>
            <pc:docMk/>
            <pc:sldMk cId="3856283930" sldId="263"/>
            <ac:spMk id="4" creationId="{6009F976-485A-A0C8-97FC-DD122D3CBDD9}"/>
          </ac:spMkLst>
        </pc:spChg>
        <pc:picChg chg="del">
          <ac:chgData name="Terje Haugland Jacobsson" userId="1bc43029-09d5-41ea-82fb-d9bb86dfe89d" providerId="ADAL" clId="{1E93CF47-9A7A-4402-9751-F9893801806A}" dt="2025-11-21T09:45:29.920" v="1" actId="478"/>
          <ac:picMkLst>
            <pc:docMk/>
            <pc:sldMk cId="3856283930" sldId="263"/>
            <ac:picMk id="5" creationId="{E124FB28-AEA3-4B2D-8E9A-A4792FB491D9}"/>
          </ac:picMkLst>
        </pc:picChg>
        <pc:picChg chg="add mod ord">
          <ac:chgData name="Terje Haugland Jacobsson" userId="1bc43029-09d5-41ea-82fb-d9bb86dfe89d" providerId="ADAL" clId="{1E93CF47-9A7A-4402-9751-F9893801806A}" dt="2025-11-21T09:45:43.073" v="3" actId="1076"/>
          <ac:picMkLst>
            <pc:docMk/>
            <pc:sldMk cId="3856283930" sldId="263"/>
            <ac:picMk id="8" creationId="{FA55293B-81D4-ED32-2928-C6AEB55C337F}"/>
          </ac:picMkLst>
        </pc:picChg>
      </pc:sldChg>
      <pc:sldChg chg="add">
        <pc:chgData name="Terje Haugland Jacobsson" userId="1bc43029-09d5-41ea-82fb-d9bb86dfe89d" providerId="ADAL" clId="{1E93CF47-9A7A-4402-9751-F9893801806A}" dt="2025-11-21T09:45:27.088" v="0"/>
        <pc:sldMkLst>
          <pc:docMk/>
          <pc:sldMk cId="2624055705" sldId="279"/>
        </pc:sldMkLst>
      </pc:sldChg>
    </pc:docChg>
  </pc:docChgLst>
  <pc:docChgLst>
    <pc:chgData name="Jonathan Eichild Schmidt" userId="S::jonei_dtu.dk#ext#@studntnu.onmicrosoft.com::44c74404-42d3-496e-b5bc-8701e3bbdcc0" providerId="AD" clId="Web-{FAD3AC3A-E7D6-2B08-7A01-1B40623154C9}"/>
    <pc:docChg chg="modSld sldOrd">
      <pc:chgData name="Jonathan Eichild Schmidt" userId="S::jonei_dtu.dk#ext#@studntnu.onmicrosoft.com::44c74404-42d3-496e-b5bc-8701e3bbdcc0" providerId="AD" clId="Web-{FAD3AC3A-E7D6-2B08-7A01-1B40623154C9}" dt="2025-11-20T11:00:04.891" v="16" actId="14100"/>
      <pc:docMkLst>
        <pc:docMk/>
      </pc:docMkLst>
      <pc:sldChg chg="addSp modSp ord">
        <pc:chgData name="Jonathan Eichild Schmidt" userId="S::jonei_dtu.dk#ext#@studntnu.onmicrosoft.com::44c74404-42d3-496e-b5bc-8701e3bbdcc0" providerId="AD" clId="Web-{FAD3AC3A-E7D6-2B08-7A01-1B40623154C9}" dt="2025-11-20T11:00:04.891" v="16" actId="14100"/>
        <pc:sldMkLst>
          <pc:docMk/>
          <pc:sldMk cId="671004194" sldId="277"/>
        </pc:sldMkLst>
        <pc:spChg chg="mod">
          <ac:chgData name="Jonathan Eichild Schmidt" userId="S::jonei_dtu.dk#ext#@studntnu.onmicrosoft.com::44c74404-42d3-496e-b5bc-8701e3bbdcc0" providerId="AD" clId="Web-{FAD3AC3A-E7D6-2B08-7A01-1B40623154C9}" dt="2025-11-20T10:58:57.111" v="9" actId="1076"/>
          <ac:spMkLst>
            <pc:docMk/>
            <pc:sldMk cId="671004194" sldId="277"/>
            <ac:spMk id="3" creationId="{415C49B6-7CCC-9DE7-8D57-AB9EB2B69162}"/>
          </ac:spMkLst>
        </pc:spChg>
        <pc:spChg chg="add mod">
          <ac:chgData name="Jonathan Eichild Schmidt" userId="S::jonei_dtu.dk#ext#@studntnu.onmicrosoft.com::44c74404-42d3-496e-b5bc-8701e3bbdcc0" providerId="AD" clId="Web-{FAD3AC3A-E7D6-2B08-7A01-1B40623154C9}" dt="2025-11-20T11:00:04.891" v="16" actId="14100"/>
          <ac:spMkLst>
            <pc:docMk/>
            <pc:sldMk cId="671004194" sldId="277"/>
            <ac:spMk id="6" creationId="{FFDD4FC0-2700-E422-4DAF-8E4EA72FA2F3}"/>
          </ac:spMkLst>
        </pc:spChg>
        <pc:picChg chg="add mod">
          <ac:chgData name="Jonathan Eichild Schmidt" userId="S::jonei_dtu.dk#ext#@studntnu.onmicrosoft.com::44c74404-42d3-496e-b5bc-8701e3bbdcc0" providerId="AD" clId="Web-{FAD3AC3A-E7D6-2B08-7A01-1B40623154C9}" dt="2025-11-20T10:58:45.485" v="5" actId="1076"/>
          <ac:picMkLst>
            <pc:docMk/>
            <pc:sldMk cId="671004194" sldId="277"/>
            <ac:picMk id="4" creationId="{C142E984-A032-F19D-7007-3AD24B0ACC9D}"/>
          </ac:picMkLst>
        </pc:picChg>
      </pc:sldChg>
    </pc:docChg>
  </pc:docChgLst>
  <pc:docChgLst>
    <pc:chgData name="Jonathan Eichild Schmidt" userId="S::jonei_dtu.dk#ext#@studntnu.onmicrosoft.com::44c74404-42d3-496e-b5bc-8701e3bbdcc0" providerId="AD" clId="Web-{B40E8DC6-2501-485D-153F-95962D1953D2}"/>
    <pc:docChg chg="addSld modSld">
      <pc:chgData name="Jonathan Eichild Schmidt" userId="S::jonei_dtu.dk#ext#@studntnu.onmicrosoft.com::44c74404-42d3-496e-b5bc-8701e3bbdcc0" providerId="AD" clId="Web-{B40E8DC6-2501-485D-153F-95962D1953D2}" dt="2025-11-18T10:41:55.631" v="67" actId="20577"/>
      <pc:docMkLst>
        <pc:docMk/>
      </pc:docMkLst>
      <pc:sldChg chg="modSp modTransition">
        <pc:chgData name="Jonathan Eichild Schmidt" userId="S::jonei_dtu.dk#ext#@studntnu.onmicrosoft.com::44c74404-42d3-496e-b5bc-8701e3bbdcc0" providerId="AD" clId="Web-{B40E8DC6-2501-485D-153F-95962D1953D2}" dt="2025-11-18T09:49:49.042" v="12"/>
        <pc:sldMkLst>
          <pc:docMk/>
          <pc:sldMk cId="1214614003" sldId="270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48:46.710" v="1"/>
          <ac:picMkLst>
            <pc:docMk/>
            <pc:sldMk cId="1214614003" sldId="270"/>
            <ac:picMk id="4" creationId="{F9842F59-E371-F2A4-3FB1-05845E08188E}"/>
          </ac:picMkLst>
        </pc:picChg>
      </pc:sldChg>
      <pc:sldChg chg="modSp modTransition">
        <pc:chgData name="Jonathan Eichild Schmidt" userId="S::jonei_dtu.dk#ext#@studntnu.onmicrosoft.com::44c74404-42d3-496e-b5bc-8701e3bbdcc0" providerId="AD" clId="Web-{B40E8DC6-2501-485D-153F-95962D1953D2}" dt="2025-11-18T09:53:59.456" v="41" actId="1076"/>
        <pc:sldMkLst>
          <pc:docMk/>
          <pc:sldMk cId="2814640080" sldId="272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53:59.456" v="41" actId="1076"/>
          <ac:picMkLst>
            <pc:docMk/>
            <pc:sldMk cId="2814640080" sldId="272"/>
            <ac:picMk id="6" creationId="{CAB915DB-EB97-5B70-59DC-6843DF9145A5}"/>
          </ac:picMkLst>
        </pc:picChg>
      </pc:sldChg>
      <pc:sldChg chg="modSp modTransition">
        <pc:chgData name="Jonathan Eichild Schmidt" userId="S::jonei_dtu.dk#ext#@studntnu.onmicrosoft.com::44c74404-42d3-496e-b5bc-8701e3bbdcc0" providerId="AD" clId="Web-{B40E8DC6-2501-485D-153F-95962D1953D2}" dt="2025-11-18T09:53:31.111" v="34" actId="14100"/>
        <pc:sldMkLst>
          <pc:docMk/>
          <pc:sldMk cId="3591630007" sldId="273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53:31.111" v="34" actId="14100"/>
          <ac:picMkLst>
            <pc:docMk/>
            <pc:sldMk cId="3591630007" sldId="273"/>
            <ac:picMk id="6" creationId="{88ACAE31-B04B-7A05-14EC-8912F5F4D5B6}"/>
          </ac:picMkLst>
        </pc:picChg>
      </pc:sldChg>
      <pc:sldChg chg="modSp add replId modTransition">
        <pc:chgData name="Jonathan Eichild Schmidt" userId="S::jonei_dtu.dk#ext#@studntnu.onmicrosoft.com::44c74404-42d3-496e-b5bc-8701e3bbdcc0" providerId="AD" clId="Web-{B40E8DC6-2501-485D-153F-95962D1953D2}" dt="2025-11-18T09:50:39.778" v="18" actId="1076"/>
        <pc:sldMkLst>
          <pc:docMk/>
          <pc:sldMk cId="1776960180" sldId="274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50:39.778" v="18" actId="1076"/>
          <ac:picMkLst>
            <pc:docMk/>
            <pc:sldMk cId="1776960180" sldId="274"/>
            <ac:picMk id="4" creationId="{18DB6187-6E95-C6CE-61B9-386F1CE92BDA}"/>
          </ac:picMkLst>
        </pc:picChg>
      </pc:sldChg>
      <pc:sldChg chg="modSp add replId">
        <pc:chgData name="Jonathan Eichild Schmidt" userId="S::jonei_dtu.dk#ext#@studntnu.onmicrosoft.com::44c74404-42d3-496e-b5bc-8701e3bbdcc0" providerId="AD" clId="Web-{B40E8DC6-2501-485D-153F-95962D1953D2}" dt="2025-11-18T09:54:13.284" v="43"/>
        <pc:sldMkLst>
          <pc:docMk/>
          <pc:sldMk cId="1966584833" sldId="275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54:13.284" v="43"/>
          <ac:picMkLst>
            <pc:docMk/>
            <pc:sldMk cId="1966584833" sldId="275"/>
            <ac:picMk id="4" creationId="{B3B842A0-4E06-1275-976F-FA90C6ED432F}"/>
          </ac:picMkLst>
        </pc:picChg>
      </pc:sldChg>
      <pc:sldChg chg="modSp add replId">
        <pc:chgData name="Jonathan Eichild Schmidt" userId="S::jonei_dtu.dk#ext#@studntnu.onmicrosoft.com::44c74404-42d3-496e-b5bc-8701e3bbdcc0" providerId="AD" clId="Web-{B40E8DC6-2501-485D-153F-95962D1953D2}" dt="2025-11-18T09:54:47.910" v="47"/>
        <pc:sldMkLst>
          <pc:docMk/>
          <pc:sldMk cId="291684351" sldId="276"/>
        </pc:sldMkLst>
        <pc:picChg chg="mod modCrop">
          <ac:chgData name="Jonathan Eichild Schmidt" userId="S::jonei_dtu.dk#ext#@studntnu.onmicrosoft.com::44c74404-42d3-496e-b5bc-8701e3bbdcc0" providerId="AD" clId="Web-{B40E8DC6-2501-485D-153F-95962D1953D2}" dt="2025-11-18T09:54:47.910" v="47"/>
          <ac:picMkLst>
            <pc:docMk/>
            <pc:sldMk cId="291684351" sldId="276"/>
            <ac:picMk id="4" creationId="{FDE87800-240A-FB4E-A5DE-FBA424058516}"/>
          </ac:picMkLst>
        </pc:picChg>
      </pc:sldChg>
      <pc:sldChg chg="addSp delSp modSp add replId">
        <pc:chgData name="Jonathan Eichild Schmidt" userId="S::jonei_dtu.dk#ext#@studntnu.onmicrosoft.com::44c74404-42d3-496e-b5bc-8701e3bbdcc0" providerId="AD" clId="Web-{B40E8DC6-2501-485D-153F-95962D1953D2}" dt="2025-11-18T10:41:55.631" v="67" actId="20577"/>
        <pc:sldMkLst>
          <pc:docMk/>
          <pc:sldMk cId="671004194" sldId="277"/>
        </pc:sldMkLst>
        <pc:spChg chg="mod">
          <ac:chgData name="Jonathan Eichild Schmidt" userId="S::jonei_dtu.dk#ext#@studntnu.onmicrosoft.com::44c74404-42d3-496e-b5bc-8701e3bbdcc0" providerId="AD" clId="Web-{B40E8DC6-2501-485D-153F-95962D1953D2}" dt="2025-11-18T10:40:56.037" v="51" actId="20577"/>
          <ac:spMkLst>
            <pc:docMk/>
            <pc:sldMk cId="671004194" sldId="277"/>
            <ac:spMk id="2" creationId="{CA16236F-8C49-8382-F6D2-FD129147B83A}"/>
          </ac:spMkLst>
        </pc:spChg>
        <pc:spChg chg="add mod">
          <ac:chgData name="Jonathan Eichild Schmidt" userId="S::jonei_dtu.dk#ext#@studntnu.onmicrosoft.com::44c74404-42d3-496e-b5bc-8701e3bbdcc0" providerId="AD" clId="Web-{B40E8DC6-2501-485D-153F-95962D1953D2}" dt="2025-11-18T10:41:55.631" v="67" actId="20577"/>
          <ac:spMkLst>
            <pc:docMk/>
            <pc:sldMk cId="671004194" sldId="277"/>
            <ac:spMk id="3" creationId="{415C49B6-7CCC-9DE7-8D57-AB9EB2B691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C43D9-C065-40DA-89EC-3C8BF736CEAC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2148A-58EE-43C8-A8FC-CEBF71661E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61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2148A-58EE-43C8-A8FC-CEBF71661E3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480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ED09-ACCA-617C-B2E7-636094F2F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CA6F9-8091-4288-F351-187B5E82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230D-4E26-E2F2-39F7-58CD31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8EF7-68A0-DA4A-84CD-2BEBDA43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A6253-A4B3-7DC8-B3AB-81ED7127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61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A3B3-5C7B-C146-6709-DC0EEC39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522CF-4B5C-4CFB-3226-8EE0D69BE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FB5A-D5D5-CF45-FEBF-5BE41EF5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FDEF-C8F8-D458-45D9-0EAD4AA1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DF02D-6DB4-6E69-6F86-64A8407B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326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CC44D-0D8A-CD2F-3DC8-DC80B05C2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2B446-3F4F-5430-FA52-2116660E2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5076-F362-51A4-2002-93C6FEEC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3B0E4-9CCC-2FDD-DBC3-75858019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2B06-C62F-5C05-7643-98AE537A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596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A3E1-4FCD-50E4-A5FD-571BD45C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9C94-B861-6A0E-FD9E-BAF1E47A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3715-D25C-7765-2836-68A587A5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0E3B5-5419-2DE8-8425-8C3DFB4F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463B-46E7-1D00-8C8B-00784905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52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1896-D972-21FF-EBF7-08B2032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19095-B53D-6350-E174-373C9BD29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DEACB-3FD6-6B0A-23BB-8BF48E96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C026-DBE0-2F92-E30F-A1628DBC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5847-0A31-3DBD-2619-B6294EB9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515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2700-88C1-63E3-322D-9B5290B8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895C-D536-BC2B-4FC0-6CFB6AF74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41C9B-6D33-DA4A-F773-D6CD6584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80E7E-C9E8-394E-3BC7-27FE2148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49EB-CC4C-7F14-8B15-FA158AC4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BFD7-EE2A-803C-BF4F-3E31B60A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3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192C-05F6-C271-0703-04140C34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4B1F-3F96-F2F7-CF1E-B3BC9AB4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BC484-B58B-FD7B-1D5C-A6680F7E0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C8FCB-9A77-4814-1A1D-7EB8544B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9AA0D-8CBE-AA06-DFD2-9EC56F5D2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3652D-8ABC-B3CA-C0DC-2902D636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6729C-521F-6CCC-9FB5-C17CE1F1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79309-D4FF-5FE5-D8B6-D2B33238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733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8B80-ABE1-0249-3496-AAF4E33D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15451-AC4D-B47A-21DC-72DE0B9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0E5F-6D38-AE57-FE77-07BFC51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A532-D0B6-2F5E-13C0-F6BF4445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56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68228-75DD-EA90-43FD-20DACE07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DEA67-BAFB-2B88-F7BA-5BD06EFC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13183-E9E8-FC21-70BA-C27E2BFF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283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36E3-E832-9296-FECB-3A3C1E8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46CB-564A-4B7A-32BE-58E55A77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5AA2D-EAD5-E7A2-CE5F-BBF95702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B204B-FAE0-F5A1-B0C3-F3715E79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53107-1AA8-8BC7-2EBA-72E89BBA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EBA6-DB86-3E68-E236-29BED63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5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DC60-910D-ABD0-A976-C6B29C13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1F70C-3D26-210F-B055-2FB256B62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F56FC-B31C-734D-6B22-E240669A9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3250E-3CA9-EA23-5030-B1BF7B0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6DDD2-BD75-A7A4-22DF-7D0054AE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E009-D045-B889-6AEE-9D46BDD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84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F1CB7-699B-D1E3-2886-67327427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4C4F6-9E39-C914-3823-3FD1D9F11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11287-E46E-EA9D-A06B-AA62E0C45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24965-9580-4826-89E5-0C62C4D97721}" type="datetimeFigureOut">
              <a:rPr lang="nb-NO" smtClean="0"/>
              <a:t>21.11.2025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C14E3-44BC-D49A-92E2-54974AEFC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61D52-0C4C-3BB4-9E2A-EA7881ADD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331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It2Q1eK_Kl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7B4899-5B7D-F5E4-E1EF-AD5737F3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895AC-53EB-9DD3-7594-E2F6796CA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noProof="0" dirty="0"/>
              <a:t>Explainable AI (XAI) for Neural Networks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516F5-0919-11DA-D07E-AC37FA4F6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Week 12, group 3</a:t>
            </a:r>
          </a:p>
        </p:txBody>
      </p:sp>
    </p:spTree>
    <p:extLst>
      <p:ext uri="{BB962C8B-B14F-4D97-AF65-F5344CB8AC3E}">
        <p14:creationId xmlns:p14="http://schemas.microsoft.com/office/powerpoint/2010/main" val="262375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14F285-CBB1-74AC-5C38-F4DDB0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A5F5-A1C0-968A-5BCF-91932E2D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9D985-E312-A60B-FB6A-C5230BD1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1959" y="1253331"/>
            <a:ext cx="8168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AA86-FB4D-6546-1477-A05B8E1E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02342-617E-0D71-C0E7-C0E68B56A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E3F11-8EC2-2FBC-0DFE-EBDFF811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" y="675080"/>
            <a:ext cx="12192000" cy="6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39B5-0624-A02F-623C-EA1F14C9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7170-B182-5EF3-462E-6FEA12C6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A33DB-74B2-72E8-7D0B-D48EB6249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8DA129-1B3D-09BF-1CD0-8F10E43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" y="699262"/>
            <a:ext cx="12192000" cy="60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F97F-4738-E304-97A7-21FB1F3D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3132-FD60-DE13-BDF4-3F3B19C7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65D87-2768-C808-6D41-AD90E346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830ED-4FB4-ADA6-6F4E-92ECE8B2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2" y="278725"/>
            <a:ext cx="1171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28B9D-62D1-7E35-AAD9-1821DA6F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6C6F-39D9-6343-393F-BB6BADAB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BFF4F-3ED7-7162-7E69-9D821E58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C68D3-5038-DF14-9C3D-90520105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31" y="683115"/>
            <a:ext cx="7249537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6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FA106-27FA-DF0A-5BA0-591B6AF0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512A-0339-67A4-ABB1-6CEC8C23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B4B669-3901-0088-E057-C08CD644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BE200A-CF29-377C-DD0E-D4B6798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128"/>
            <a:ext cx="12192000" cy="5063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A7C9B-ECBE-A400-A074-2263FE03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88" y="3560162"/>
            <a:ext cx="1569423" cy="17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2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04D91-1664-680F-430E-C22E2B2C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E69FE-F02A-1963-DBA0-E9CEE8D51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6236F-8C49-8382-F6D2-FD129147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ea typeface="+mj-lt"/>
                <a:cs typeface="+mj-lt"/>
              </a:rPr>
              <a:t>Integrated Gradients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C49B6-7CCC-9DE7-8D57-AB9EB2B69162}"/>
              </a:ext>
            </a:extLst>
          </p:cNvPr>
          <p:cNvSpPr txBox="1"/>
          <p:nvPr/>
        </p:nvSpPr>
        <p:spPr>
          <a:xfrm>
            <a:off x="358871" y="1429152"/>
            <a:ext cx="617842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noProof="0" dirty="0">
                <a:ea typeface="+mn-lt"/>
                <a:cs typeface="+mn-lt"/>
              </a:rPr>
              <a:t>Axioms: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i="1" noProof="0" dirty="0">
                <a:ea typeface="+mn-lt"/>
                <a:cs typeface="+mn-lt"/>
              </a:rPr>
              <a:t>Sensitivity:</a:t>
            </a:r>
            <a:r>
              <a:rPr lang="en-US" noProof="0" dirty="0">
                <a:ea typeface="+mn-lt"/>
                <a:cs typeface="+mn-lt"/>
              </a:rPr>
              <a:t> Features that change the output should get non-zero attribution.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i="1" noProof="0" dirty="0">
                <a:ea typeface="+mn-lt"/>
                <a:cs typeface="+mn-lt"/>
              </a:rPr>
              <a:t>Implementation Invariance:</a:t>
            </a:r>
            <a:r>
              <a:rPr lang="en-US" noProof="0" dirty="0">
                <a:ea typeface="+mn-lt"/>
                <a:cs typeface="+mn-lt"/>
              </a:rPr>
              <a:t> Functionally identical models must give identical attributions.</a:t>
            </a:r>
            <a:endParaRPr lang="en-US" noProof="0" dirty="0"/>
          </a:p>
          <a:p>
            <a:pPr marL="285750" indent="-285750">
              <a:buFont typeface="Arial"/>
              <a:buChar char="•"/>
            </a:pPr>
            <a:r>
              <a:rPr lang="en-US" b="1" noProof="0" dirty="0">
                <a:ea typeface="+mn-lt"/>
                <a:cs typeface="+mn-lt"/>
              </a:rPr>
              <a:t>Method: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noProof="0" dirty="0">
                <a:ea typeface="+mn-lt"/>
                <a:cs typeface="+mn-lt"/>
              </a:rPr>
              <a:t>Start from a </a:t>
            </a:r>
            <a:r>
              <a:rPr lang="en-US" b="1" noProof="0" dirty="0">
                <a:ea typeface="+mn-lt"/>
                <a:cs typeface="+mn-lt"/>
              </a:rPr>
              <a:t>baseline</a:t>
            </a:r>
            <a:r>
              <a:rPr lang="en-US" noProof="0" dirty="0">
                <a:ea typeface="+mn-lt"/>
                <a:cs typeface="+mn-lt"/>
              </a:rPr>
              <a:t> input representing “no signal.”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noProof="0" dirty="0">
                <a:ea typeface="+mn-lt"/>
                <a:cs typeface="+mn-lt"/>
              </a:rPr>
              <a:t>Move along a </a:t>
            </a:r>
            <a:r>
              <a:rPr lang="en-US" b="1" noProof="0" dirty="0">
                <a:ea typeface="+mn-lt"/>
                <a:cs typeface="+mn-lt"/>
              </a:rPr>
              <a:t>straight-line path</a:t>
            </a:r>
            <a:r>
              <a:rPr lang="en-US" noProof="0" dirty="0">
                <a:ea typeface="+mn-lt"/>
                <a:cs typeface="+mn-lt"/>
              </a:rPr>
              <a:t> from baseline → input.</a:t>
            </a:r>
            <a:endParaRPr lang="en-US" noProof="0" dirty="0"/>
          </a:p>
          <a:p>
            <a:pPr marL="285750" indent="-285750">
              <a:buFont typeface="Arial"/>
              <a:buChar char="•"/>
            </a:pPr>
            <a:r>
              <a:rPr lang="en-US" b="1" noProof="0" dirty="0">
                <a:ea typeface="+mn-lt"/>
                <a:cs typeface="+mn-lt"/>
              </a:rPr>
              <a:t>Integrate gradients</a:t>
            </a:r>
            <a:r>
              <a:rPr lang="en-US" noProof="0" dirty="0">
                <a:ea typeface="+mn-lt"/>
                <a:cs typeface="+mn-lt"/>
              </a:rPr>
              <a:t> of the model along this path to measure each feature’s contribution.</a:t>
            </a:r>
            <a:endParaRPr lang="en-US" noProof="0" dirty="0"/>
          </a:p>
          <a:p>
            <a:pPr marL="285750" indent="-285750">
              <a:buFont typeface="Arial"/>
              <a:buChar char="•"/>
            </a:pPr>
            <a:endParaRPr lang="en-US" b="1" noProof="0" dirty="0"/>
          </a:p>
          <a:p>
            <a:pPr marL="285750" indent="-285750">
              <a:buFont typeface="Arial"/>
              <a:buChar char="•"/>
            </a:pPr>
            <a:r>
              <a:rPr lang="en-US" b="1" noProof="0" dirty="0">
                <a:ea typeface="+mn-lt"/>
                <a:cs typeface="+mn-lt"/>
              </a:rPr>
              <a:t>Properties: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b="1" noProof="0" dirty="0">
                <a:ea typeface="+mn-lt"/>
                <a:cs typeface="+mn-lt"/>
              </a:rPr>
              <a:t>Completeness:</a:t>
            </a:r>
            <a:r>
              <a:rPr lang="en-US" noProof="0" dirty="0">
                <a:ea typeface="+mn-lt"/>
                <a:cs typeface="+mn-lt"/>
              </a:rPr>
              <a:t> Attributions sum to F(x)−F(baseline).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b="1" noProof="0" dirty="0">
                <a:ea typeface="+mn-lt"/>
                <a:cs typeface="+mn-lt"/>
              </a:rPr>
              <a:t>Implementation-agnostic:</a:t>
            </a:r>
            <a:r>
              <a:rPr lang="en-US" noProof="0" dirty="0">
                <a:ea typeface="+mn-lt"/>
                <a:cs typeface="+mn-lt"/>
              </a:rPr>
              <a:t> Works for any differentiable model.</a:t>
            </a:r>
            <a:endParaRPr lang="en-US" noProof="0" dirty="0"/>
          </a:p>
          <a:p>
            <a:pPr marL="285750" indent="-285750">
              <a:buFont typeface="Arial"/>
              <a:buChar char="•"/>
            </a:pPr>
            <a:r>
              <a:rPr lang="en-US" b="1" noProof="0" dirty="0">
                <a:ea typeface="+mn-lt"/>
                <a:cs typeface="+mn-lt"/>
              </a:rPr>
              <a:t>Why it matters:</a:t>
            </a:r>
            <a:endParaRPr lang="en-US" noProof="0" dirty="0"/>
          </a:p>
          <a:p>
            <a:pPr marL="742950" lvl="1" indent="-285750">
              <a:buFont typeface="Courier New"/>
              <a:buChar char="o"/>
            </a:pPr>
            <a:r>
              <a:rPr lang="en-US" noProof="0" dirty="0">
                <a:ea typeface="+mn-lt"/>
                <a:cs typeface="+mn-lt"/>
              </a:rPr>
              <a:t>Produces intuitive, stable, theoretically justified explanations for deep models.</a:t>
            </a:r>
            <a:endParaRPr lang="en-US" noProof="0" dirty="0"/>
          </a:p>
          <a:p>
            <a:pPr algn="l"/>
            <a:endParaRPr lang="en-US" noProof="0" dirty="0"/>
          </a:p>
        </p:txBody>
      </p:sp>
      <p:pic>
        <p:nvPicPr>
          <p:cNvPr id="4" name="Picture 3" descr="Output Image 1">
            <a:extLst>
              <a:ext uri="{FF2B5EF4-FFF2-40B4-BE49-F238E27FC236}">
                <a16:creationId xmlns:a16="http://schemas.microsoft.com/office/drawing/2014/main" id="{C142E984-A032-F19D-7007-3AD24B0A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6" y="787326"/>
            <a:ext cx="5660350" cy="583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D4FC0-2700-E422-4DAF-8E4EA72FA2F3}"/>
              </a:ext>
            </a:extLst>
          </p:cNvPr>
          <p:cNvSpPr txBox="1"/>
          <p:nvPr/>
        </p:nvSpPr>
        <p:spPr>
          <a:xfrm>
            <a:off x="6661727" y="6632730"/>
            <a:ext cx="53675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noProof="0" dirty="0">
                <a:solidFill>
                  <a:schemeClr val="bg1"/>
                </a:solidFill>
                <a:ea typeface="+mn-lt"/>
                <a:cs typeface="+mn-lt"/>
              </a:rPr>
              <a:t>https://colab.research.google.com/drive/1V-WpjVK9Ira5wkXIOu4bEAtGRS8RT_GX?usp=sharing#scrollTo=NG17_Wp6ikKf</a:t>
            </a:r>
            <a:endParaRPr lang="en-US" sz="1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0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BF73-D54D-F7E1-AE8F-6CFD134B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F62BC-FE03-1A30-7C9D-B4BFA6E49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44604-F41E-BAAB-0E7A-46856195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F9842F59-E371-F2A4-3FB1-05845E08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-3162" r="668" b="2951"/>
          <a:stretch>
            <a:fillRect/>
          </a:stretch>
        </p:blipFill>
        <p:spPr>
          <a:xfrm>
            <a:off x="80818" y="2254318"/>
            <a:ext cx="12029665" cy="27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3912-F318-9B79-EE7E-88E4EDF8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A109B-B8C4-84BD-657B-179E79091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EFBB2-84DF-6BA3-CC39-5E7AECC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18DB6187-6E95-C6CE-61B9-386F1CE92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-3165" r="67172" b="3165"/>
          <a:stretch>
            <a:fillRect/>
          </a:stretch>
        </p:blipFill>
        <p:spPr>
          <a:xfrm>
            <a:off x="2210954" y="1578909"/>
            <a:ext cx="7771941" cy="54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6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814F-FC1E-E659-91D0-4370D987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74495-9034-404B-30C9-5CFAF3F2A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6971B-5C82-AB98-4C3B-1994AF69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B3B842A0-4E06-1275-976F-FA90C6ED4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-1229" r="33908" b="2772"/>
          <a:stretch>
            <a:fillRect/>
          </a:stretch>
        </p:blipFill>
        <p:spPr>
          <a:xfrm>
            <a:off x="2212926" y="1707356"/>
            <a:ext cx="7771000" cy="53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E712B7-6BF9-3481-17F1-38F339370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34BBA-3865-E7C4-259F-9956DFFC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535" y="-254073"/>
            <a:ext cx="7323894" cy="1325563"/>
          </a:xfrm>
        </p:spPr>
        <p:txBody>
          <a:bodyPr/>
          <a:lstStyle/>
          <a:p>
            <a:r>
              <a:rPr lang="en-US" noProof="0" dirty="0" err="1">
                <a:hlinkClick r:id="rId4"/>
              </a:rPr>
              <a:t>Matlab</a:t>
            </a:r>
            <a:r>
              <a:rPr lang="en-US" noProof="0" dirty="0">
                <a:hlinkClick r:id="rId4"/>
              </a:rPr>
              <a:t> – What Is Explainable AI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79E5-FD0A-4608-0185-7BA7C6E63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340" y="772520"/>
            <a:ext cx="9594284" cy="58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3C32-4A29-7840-92B6-9C9F5FB6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8FCB8-DAF2-E36B-7BF4-33C4C3BB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69915-5730-225E-307E-0303AA25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FDE87800-240A-FB4E-A5DE-FBA424058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3" t="-746" r="598" b="746"/>
          <a:stretch>
            <a:fillRect/>
          </a:stretch>
        </p:blipFill>
        <p:spPr>
          <a:xfrm>
            <a:off x="2212926" y="1693067"/>
            <a:ext cx="7770999" cy="54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4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CF2B-4EA8-10DA-F280-455155BF6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B9E69-2270-CD14-DA91-047EE54D7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98D07-4CDB-7087-D5B0-84E59D3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6" name="Picture 5" descr="A black background with red lights&#10;&#10;AI-generated content may be incorrect.">
            <a:extLst>
              <a:ext uri="{FF2B5EF4-FFF2-40B4-BE49-F238E27FC236}">
                <a16:creationId xmlns:a16="http://schemas.microsoft.com/office/drawing/2014/main" id="{CAB915DB-EB97-5B70-59DC-6843DF914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6" r="683" b="3169"/>
          <a:stretch>
            <a:fillRect/>
          </a:stretch>
        </p:blipFill>
        <p:spPr>
          <a:xfrm>
            <a:off x="2332181" y="1769409"/>
            <a:ext cx="7535779" cy="50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4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E88B-2ECE-AC18-D03A-3A847661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9F758-056C-E217-51C8-BD834DB8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4BC87-7B16-B957-E657-B9E11A4D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XAI for reliable ship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CAE31-B04B-7A05-14EC-8912F5F4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4" r="679" b="2954"/>
          <a:stretch>
            <a:fillRect/>
          </a:stretch>
        </p:blipFill>
        <p:spPr>
          <a:xfrm>
            <a:off x="2274454" y="1821365"/>
            <a:ext cx="7706533" cy="52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A360-1C1E-D3A0-CE7B-2FB8FA10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F6E73-5E39-E8DE-F8D6-1BE3DE025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B9DD7A-B57E-F30D-7DE1-9B1BA53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Quick recap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85662D-B0EF-59A4-F602-7F00F015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Benefits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2B1FE1-4A8E-987E-999B-9A633ABC6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Drawbacks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B63BF0-F38A-FAF5-ED68-A5AF86581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7725" y="2562225"/>
            <a:ext cx="5183188" cy="3684588"/>
          </a:xfrm>
        </p:spPr>
        <p:txBody>
          <a:bodyPr/>
          <a:lstStyle/>
          <a:p>
            <a:r>
              <a:rPr lang="en-US" noProof="0" dirty="0"/>
              <a:t>Model trust</a:t>
            </a:r>
          </a:p>
          <a:p>
            <a:r>
              <a:rPr lang="en-US" noProof="0" dirty="0"/>
              <a:t>Builds understanding</a:t>
            </a:r>
          </a:p>
          <a:p>
            <a:r>
              <a:rPr lang="en-US" noProof="0" dirty="0"/>
              <a:t>Knowledge dissemination</a:t>
            </a:r>
          </a:p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80E3DFC-63EE-6ECE-FB2F-5C2D22EA84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A0001946-FEB2-11B9-DA98-CC7DD24C3334}"/>
              </a:ext>
            </a:extLst>
          </p:cNvPr>
          <p:cNvSpPr txBox="1">
            <a:spLocks/>
          </p:cNvSpPr>
          <p:nvPr/>
        </p:nvSpPr>
        <p:spPr>
          <a:xfrm>
            <a:off x="827087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1D562370-1828-711B-7537-7B25FBEDE8A1}"/>
              </a:ext>
            </a:extLst>
          </p:cNvPr>
          <p:cNvSpPr txBox="1">
            <a:spLocks/>
          </p:cNvSpPr>
          <p:nvPr/>
        </p:nvSpPr>
        <p:spPr>
          <a:xfrm>
            <a:off x="6181725" y="256222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3DAA0C5-1C3B-3CCD-450E-7C00AFCE1B2C}"/>
              </a:ext>
            </a:extLst>
          </p:cNvPr>
          <p:cNvSpPr txBox="1">
            <a:spLocks/>
          </p:cNvSpPr>
          <p:nvPr/>
        </p:nvSpPr>
        <p:spPr>
          <a:xfrm>
            <a:off x="6181725" y="256222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Implementation cost</a:t>
            </a:r>
          </a:p>
          <a:p>
            <a:r>
              <a:rPr lang="en-US" noProof="0" dirty="0"/>
              <a:t>Inherent trade-off</a:t>
            </a:r>
          </a:p>
          <a:p>
            <a:r>
              <a:rPr lang="en-US" noProof="0" dirty="0"/>
              <a:t>Over-reliance</a:t>
            </a:r>
          </a:p>
          <a:p>
            <a:r>
              <a:rPr lang="en-US" noProof="0" dirty="0"/>
              <a:t>New research</a:t>
            </a:r>
          </a:p>
        </p:txBody>
      </p:sp>
    </p:spTree>
    <p:extLst>
      <p:ext uri="{BB962C8B-B14F-4D97-AF65-F5344CB8AC3E}">
        <p14:creationId xmlns:p14="http://schemas.microsoft.com/office/powerpoint/2010/main" val="4182766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0230-98A2-C9A5-AB6F-212AAF37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A8841-83C7-F074-7806-6396D0E4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DEF61-F5A2-0291-6977-CF2568DC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34" y="2766218"/>
            <a:ext cx="6526095" cy="1325563"/>
          </a:xfrm>
        </p:spPr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80623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71DDC2C-133F-73E0-FC36-1307CE1D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3A2-8583-D366-43E3-BEB2BC86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55293B-81D4-ED32-2928-C6AEB55C3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6060" y="1532056"/>
            <a:ext cx="64798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06FC-49CC-9549-FBF1-15BB4382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14812BA-F02E-EACE-9695-B889FC6C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80AD1-A76E-0820-36CB-EF27A0C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F3CCB-2A94-E04B-64AA-D023391D1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237" y="1253331"/>
            <a:ext cx="71875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BCCE747-781B-9E6B-C776-8BD269B1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87284-229B-7899-1513-2E32EBFA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A9FD-A4CE-4C65-4686-198A2B5FD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2681" y="1253331"/>
            <a:ext cx="95666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6E5726-4B61-E8D5-8B16-1D182886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DB7EC-48AE-6EC1-1ED6-E232089A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8FC51-B642-E45F-47B8-85F26108E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248" y="1253331"/>
            <a:ext cx="9731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3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5E140F-5368-C054-6017-AFD807E2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2B28-2ED3-D522-E697-7ACFEA2A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4968-0BC5-653D-2F5F-C07CCEF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0270F-1FC8-9C3D-04CC-F7121E1E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95" y="427219"/>
            <a:ext cx="7290610" cy="60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7C0829-77FF-2AF3-C84F-3D8B7E22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153A5-B9A9-680B-BA0F-E0351DF8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0C7C1-AA1D-0F0F-2719-91BF0831E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5071" y="1253331"/>
            <a:ext cx="6561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E46ED0C-92CE-1742-9505-6E42C63E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94037-EB52-FDDF-BFED-C0C254B0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B27A7-F1FC-AB41-3EF5-BF957FE7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702" y="1253331"/>
            <a:ext cx="10004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Widescreen</PresentationFormat>
  <Paragraphs>38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Office Theme</vt:lpstr>
      <vt:lpstr>Explainable AI (XAI) for Neural Networks</vt:lpstr>
      <vt:lpstr>Matlab – What Is Explainable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Gradients</vt:lpstr>
      <vt:lpstr>XAI for reliable ship detection</vt:lpstr>
      <vt:lpstr>XAI for reliable ship detection</vt:lpstr>
      <vt:lpstr>XAI for reliable ship detection</vt:lpstr>
      <vt:lpstr>XAI for reliable ship detection</vt:lpstr>
      <vt:lpstr>XAI for reliable ship detection</vt:lpstr>
      <vt:lpstr>XAI for reliable ship detection</vt:lpstr>
      <vt:lpstr>Quick recap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Terje Haugland Jacobsson</dc:creator>
  <cp:lastModifiedBy>Terje Haugland Jacobsson</cp:lastModifiedBy>
  <cp:revision>1</cp:revision>
  <dcterms:created xsi:type="dcterms:W3CDTF">2025-11-18T09:13:40Z</dcterms:created>
  <dcterms:modified xsi:type="dcterms:W3CDTF">2025-11-21T09:54:42Z</dcterms:modified>
</cp:coreProperties>
</file>